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73" r:id="rId3"/>
    <p:sldId id="305" r:id="rId4"/>
    <p:sldId id="291" r:id="rId5"/>
    <p:sldId id="303" r:id="rId6"/>
    <p:sldId id="301" r:id="rId7"/>
    <p:sldId id="293" r:id="rId8"/>
    <p:sldId id="304" r:id="rId9"/>
    <p:sldId id="297" r:id="rId10"/>
    <p:sldId id="276" r:id="rId11"/>
    <p:sldId id="302" r:id="rId12"/>
    <p:sldId id="300" r:id="rId13"/>
    <p:sldId id="275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5E1786-8B31-4DA8-B6DD-1F4F067F56E3}" v="18" dt="2024-03-19T20:10:48.19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0936" autoAdjust="0"/>
  </p:normalViewPr>
  <p:slideViewPr>
    <p:cSldViewPr>
      <p:cViewPr varScale="1">
        <p:scale>
          <a:sx n="56" d="100"/>
          <a:sy n="56" d="100"/>
        </p:scale>
        <p:origin x="1604" y="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Rasmussen" userId="5c0ca22bda230238" providerId="LiveId" clId="{C75E1786-8B31-4DA8-B6DD-1F4F067F56E3}"/>
    <pc:docChg chg="undo redo custSel addSld modSld sldOrd">
      <pc:chgData name="Lars Rasmussen" userId="5c0ca22bda230238" providerId="LiveId" clId="{C75E1786-8B31-4DA8-B6DD-1F4F067F56E3}" dt="2024-03-24T12:49:22.020" v="317" actId="6549"/>
      <pc:docMkLst>
        <pc:docMk/>
      </pc:docMkLst>
      <pc:sldChg chg="modSp mod modNotesTx">
        <pc:chgData name="Lars Rasmussen" userId="5c0ca22bda230238" providerId="LiveId" clId="{C75E1786-8B31-4DA8-B6DD-1F4F067F56E3}" dt="2024-03-24T12:49:22.020" v="317" actId="6549"/>
        <pc:sldMkLst>
          <pc:docMk/>
          <pc:sldMk cId="4150959859" sldId="256"/>
        </pc:sldMkLst>
        <pc:spChg chg="mod">
          <ac:chgData name="Lars Rasmussen" userId="5c0ca22bda230238" providerId="LiveId" clId="{C75E1786-8B31-4DA8-B6DD-1F4F067F56E3}" dt="2024-03-19T18:41:03.896" v="0"/>
          <ac:spMkLst>
            <pc:docMk/>
            <pc:sldMk cId="4150959859" sldId="256"/>
            <ac:spMk id="2" creationId="{00000000-0000-0000-0000-000000000000}"/>
          </ac:spMkLst>
        </pc:spChg>
      </pc:sldChg>
      <pc:sldChg chg="addSp delSp modSp add mod setBg">
        <pc:chgData name="Lars Rasmussen" userId="5c0ca22bda230238" providerId="LiveId" clId="{C75E1786-8B31-4DA8-B6DD-1F4F067F56E3}" dt="2024-03-19T18:53:15.285" v="58" actId="26606"/>
        <pc:sldMkLst>
          <pc:docMk/>
          <pc:sldMk cId="3048550266" sldId="273"/>
        </pc:sldMkLst>
        <pc:spChg chg="mod">
          <ac:chgData name="Lars Rasmussen" userId="5c0ca22bda230238" providerId="LiveId" clId="{C75E1786-8B31-4DA8-B6DD-1F4F067F56E3}" dt="2024-03-19T18:53:15.285" v="58" actId="26606"/>
          <ac:spMkLst>
            <pc:docMk/>
            <pc:sldMk cId="3048550266" sldId="273"/>
            <ac:spMk id="2" creationId="{00000000-0000-0000-0000-000000000000}"/>
          </ac:spMkLst>
        </pc:spChg>
        <pc:spChg chg="mod ord">
          <ac:chgData name="Lars Rasmussen" userId="5c0ca22bda230238" providerId="LiveId" clId="{C75E1786-8B31-4DA8-B6DD-1F4F067F56E3}" dt="2024-03-19T18:53:15.285" v="58" actId="26606"/>
          <ac:spMkLst>
            <pc:docMk/>
            <pc:sldMk cId="3048550266" sldId="273"/>
            <ac:spMk id="3" creationId="{00000000-0000-0000-0000-000000000000}"/>
          </ac:spMkLst>
        </pc:spChg>
        <pc:picChg chg="add del mod modCrop">
          <ac:chgData name="Lars Rasmussen" userId="5c0ca22bda230238" providerId="LiveId" clId="{C75E1786-8B31-4DA8-B6DD-1F4F067F56E3}" dt="2024-03-19T18:52:45.614" v="56" actId="478"/>
          <ac:picMkLst>
            <pc:docMk/>
            <pc:sldMk cId="3048550266" sldId="273"/>
            <ac:picMk id="4" creationId="{4E41C069-44D6-4F50-C355-E323EE81AE42}"/>
          </ac:picMkLst>
        </pc:picChg>
        <pc:picChg chg="add mod">
          <ac:chgData name="Lars Rasmussen" userId="5c0ca22bda230238" providerId="LiveId" clId="{C75E1786-8B31-4DA8-B6DD-1F4F067F56E3}" dt="2024-03-19T18:52:06.208" v="45" actId="571"/>
          <ac:picMkLst>
            <pc:docMk/>
            <pc:sldMk cId="3048550266" sldId="273"/>
            <ac:picMk id="5" creationId="{EF06B3E7-D90B-48F5-764F-2F8E8465FC1E}"/>
          </ac:picMkLst>
        </pc:picChg>
        <pc:picChg chg="mod ord">
          <ac:chgData name="Lars Rasmussen" userId="5c0ca22bda230238" providerId="LiveId" clId="{C75E1786-8B31-4DA8-B6DD-1F4F067F56E3}" dt="2024-03-19T18:53:15.285" v="58" actId="26606"/>
          <ac:picMkLst>
            <pc:docMk/>
            <pc:sldMk cId="3048550266" sldId="273"/>
            <ac:picMk id="6" creationId="{00000000-0000-0000-0000-000000000000}"/>
          </ac:picMkLst>
        </pc:picChg>
        <pc:picChg chg="add mod">
          <ac:chgData name="Lars Rasmussen" userId="5c0ca22bda230238" providerId="LiveId" clId="{C75E1786-8B31-4DA8-B6DD-1F4F067F56E3}" dt="2024-03-19T18:53:15.285" v="58" actId="26606"/>
          <ac:picMkLst>
            <pc:docMk/>
            <pc:sldMk cId="3048550266" sldId="273"/>
            <ac:picMk id="8" creationId="{FDCBCD65-2BA0-E028-5C57-9838D383B81A}"/>
          </ac:picMkLst>
        </pc:picChg>
        <pc:cxnChg chg="add">
          <ac:chgData name="Lars Rasmussen" userId="5c0ca22bda230238" providerId="LiveId" clId="{C75E1786-8B31-4DA8-B6DD-1F4F067F56E3}" dt="2024-03-19T18:53:15.285" v="58" actId="26606"/>
          <ac:cxnSpMkLst>
            <pc:docMk/>
            <pc:sldMk cId="3048550266" sldId="273"/>
            <ac:cxnSpMk id="13" creationId="{8AE08A6B-5573-476A-A548-7EBC57A80C01}"/>
          </ac:cxnSpMkLst>
        </pc:cxnChg>
        <pc:cxnChg chg="add">
          <ac:chgData name="Lars Rasmussen" userId="5c0ca22bda230238" providerId="LiveId" clId="{C75E1786-8B31-4DA8-B6DD-1F4F067F56E3}" dt="2024-03-19T18:53:15.285" v="58" actId="26606"/>
          <ac:cxnSpMkLst>
            <pc:docMk/>
            <pc:sldMk cId="3048550266" sldId="273"/>
            <ac:cxnSpMk id="15" creationId="{BB52918C-ADDE-4505-BD4D-640DE575F196}"/>
          </ac:cxnSpMkLst>
        </pc:cxnChg>
      </pc:sldChg>
      <pc:sldChg chg="addSp delSp modSp mod ord setBg">
        <pc:chgData name="Lars Rasmussen" userId="5c0ca22bda230238" providerId="LiveId" clId="{C75E1786-8B31-4DA8-B6DD-1F4F067F56E3}" dt="2024-03-19T19:15:51.807" v="91" actId="20578"/>
        <pc:sldMkLst>
          <pc:docMk/>
          <pc:sldMk cId="3876698997" sldId="276"/>
        </pc:sldMkLst>
        <pc:spChg chg="mod ord">
          <ac:chgData name="Lars Rasmussen" userId="5c0ca22bda230238" providerId="LiveId" clId="{C75E1786-8B31-4DA8-B6DD-1F4F067F56E3}" dt="2024-03-19T19:12:42.563" v="72" actId="26606"/>
          <ac:spMkLst>
            <pc:docMk/>
            <pc:sldMk cId="3876698997" sldId="276"/>
            <ac:spMk id="2" creationId="{00000000-0000-0000-0000-000000000000}"/>
          </ac:spMkLst>
        </pc:spChg>
        <pc:spChg chg="add del">
          <ac:chgData name="Lars Rasmussen" userId="5c0ca22bda230238" providerId="LiveId" clId="{C75E1786-8B31-4DA8-B6DD-1F4F067F56E3}" dt="2024-03-19T19:12:42.563" v="72" actId="26606"/>
          <ac:spMkLst>
            <pc:docMk/>
            <pc:sldMk cId="3876698997" sldId="276"/>
            <ac:spMk id="15" creationId="{DE6F2CF7-0423-4CC7-90FD-1FEBA0CA5B4D}"/>
          </ac:spMkLst>
        </pc:spChg>
        <pc:picChg chg="add del">
          <ac:chgData name="Lars Rasmussen" userId="5c0ca22bda230238" providerId="LiveId" clId="{C75E1786-8B31-4DA8-B6DD-1F4F067F56E3}" dt="2024-03-19T19:10:40.012" v="61" actId="22"/>
          <ac:picMkLst>
            <pc:docMk/>
            <pc:sldMk cId="3876698997" sldId="276"/>
            <ac:picMk id="4" creationId="{91991B99-0525-1418-7DEE-85C3EFCEC8D9}"/>
          </ac:picMkLst>
        </pc:picChg>
        <pc:picChg chg="add mod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6" creationId="{372D076D-2D49-7CB2-6B16-CC12E659B07A}"/>
          </ac:picMkLst>
        </pc:picChg>
        <pc:picChg chg="add del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11" creationId="{CBECFFDC-94DB-4DA3-94FE-22FEDDA8FA30}"/>
          </ac:picMkLst>
        </pc:picChg>
        <pc:picChg chg="add del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13" creationId="{F28C5E77-0080-4457-B42A-3E5420A7C8DC}"/>
          </ac:picMkLst>
        </pc:picChg>
      </pc:sldChg>
      <pc:sldChg chg="ord">
        <pc:chgData name="Lars Rasmussen" userId="5c0ca22bda230238" providerId="LiveId" clId="{C75E1786-8B31-4DA8-B6DD-1F4F067F56E3}" dt="2024-03-19T19:51:23.503" v="251"/>
        <pc:sldMkLst>
          <pc:docMk/>
          <pc:sldMk cId="3440415824" sldId="291"/>
        </pc:sldMkLst>
      </pc:sldChg>
      <pc:sldChg chg="addSp delSp modSp mod ord modNotesTx">
        <pc:chgData name="Lars Rasmussen" userId="5c0ca22bda230238" providerId="LiveId" clId="{C75E1786-8B31-4DA8-B6DD-1F4F067F56E3}" dt="2024-03-19T20:10:56.085" v="316" actId="20577"/>
        <pc:sldMkLst>
          <pc:docMk/>
          <pc:sldMk cId="86544870" sldId="293"/>
        </pc:sldMkLst>
        <pc:spChg chg="add mod">
          <ac:chgData name="Lars Rasmussen" userId="5c0ca22bda230238" providerId="LiveId" clId="{C75E1786-8B31-4DA8-B6DD-1F4F067F56E3}" dt="2024-03-19T20:10:39.551" v="303" actId="1037"/>
          <ac:spMkLst>
            <pc:docMk/>
            <pc:sldMk cId="86544870" sldId="293"/>
            <ac:spMk id="2" creationId="{BE307184-3187-395E-39D5-304904B521D7}"/>
          </ac:spMkLst>
        </pc:spChg>
        <pc:spChg chg="add del mod">
          <ac:chgData name="Lars Rasmussen" userId="5c0ca22bda230238" providerId="LiveId" clId="{C75E1786-8B31-4DA8-B6DD-1F4F067F56E3}" dt="2024-03-19T20:10:20.666" v="276" actId="478"/>
          <ac:spMkLst>
            <pc:docMk/>
            <pc:sldMk cId="86544870" sldId="293"/>
            <ac:spMk id="3" creationId="{E08D7DDE-8698-F2BE-29C6-A51C51C14571}"/>
          </ac:spMkLst>
        </pc:spChg>
        <pc:spChg chg="add mod">
          <ac:chgData name="Lars Rasmussen" userId="5c0ca22bda230238" providerId="LiveId" clId="{C75E1786-8B31-4DA8-B6DD-1F4F067F56E3}" dt="2024-03-19T20:10:46.052" v="305"/>
          <ac:spMkLst>
            <pc:docMk/>
            <pc:sldMk cId="86544870" sldId="293"/>
            <ac:spMk id="5" creationId="{3F068076-0AE1-DD16-DC8F-6F99749BD8BF}"/>
          </ac:spMkLst>
        </pc:spChg>
      </pc:sldChg>
      <pc:sldChg chg="ord modNotesTx">
        <pc:chgData name="Lars Rasmussen" userId="5c0ca22bda230238" providerId="LiveId" clId="{C75E1786-8B31-4DA8-B6DD-1F4F067F56E3}" dt="2024-03-19T19:51:34.381" v="255"/>
        <pc:sldMkLst>
          <pc:docMk/>
          <pc:sldMk cId="2060466824" sldId="297"/>
        </pc:sldMkLst>
      </pc:sldChg>
      <pc:sldChg chg="modSp mod modNotesTx">
        <pc:chgData name="Lars Rasmussen" userId="5c0ca22bda230238" providerId="LiveId" clId="{C75E1786-8B31-4DA8-B6DD-1F4F067F56E3}" dt="2024-03-19T19:14:55.897" v="84" actId="6549"/>
        <pc:sldMkLst>
          <pc:docMk/>
          <pc:sldMk cId="2347309983" sldId="300"/>
        </pc:sldMkLst>
        <pc:spChg chg="mod">
          <ac:chgData name="Lars Rasmussen" userId="5c0ca22bda230238" providerId="LiveId" clId="{C75E1786-8B31-4DA8-B6DD-1F4F067F56E3}" dt="2024-03-19T19:13:30.100" v="80" actId="20577"/>
          <ac:spMkLst>
            <pc:docMk/>
            <pc:sldMk cId="2347309983" sldId="300"/>
            <ac:spMk id="3" creationId="{00000000-0000-0000-0000-000000000000}"/>
          </ac:spMkLst>
        </pc:spChg>
      </pc:sldChg>
      <pc:sldChg chg="ord">
        <pc:chgData name="Lars Rasmussen" userId="5c0ca22bda230238" providerId="LiveId" clId="{C75E1786-8B31-4DA8-B6DD-1F4F067F56E3}" dt="2024-03-19T19:51:31.486" v="253"/>
        <pc:sldMkLst>
          <pc:docMk/>
          <pc:sldMk cId="1355387309" sldId="301"/>
        </pc:sldMkLst>
      </pc:sldChg>
      <pc:sldChg chg="modSp add mod modTransition setBg">
        <pc:chgData name="Lars Rasmussen" userId="5c0ca22bda230238" providerId="LiveId" clId="{C75E1786-8B31-4DA8-B6DD-1F4F067F56E3}" dt="2024-03-19T19:17:56.546" v="94" actId="20577"/>
        <pc:sldMkLst>
          <pc:docMk/>
          <pc:sldMk cId="0" sldId="302"/>
        </pc:sldMkLst>
        <pc:spChg chg="mod">
          <ac:chgData name="Lars Rasmussen" userId="5c0ca22bda230238" providerId="LiveId" clId="{C75E1786-8B31-4DA8-B6DD-1F4F067F56E3}" dt="2024-03-19T19:17:56.546" v="94" actId="20577"/>
          <ac:spMkLst>
            <pc:docMk/>
            <pc:sldMk cId="0" sldId="302"/>
            <ac:spMk id="5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17:50.083" v="93" actId="20577"/>
          <ac:spMkLst>
            <pc:docMk/>
            <pc:sldMk cId="0" sldId="302"/>
            <ac:spMk id="8" creationId="{00000000-0000-0000-0000-000000000000}"/>
          </ac:spMkLst>
        </pc:spChg>
      </pc:sldChg>
      <pc:sldChg chg="modSp add mod modTransition setBg">
        <pc:chgData name="Lars Rasmussen" userId="5c0ca22bda230238" providerId="LiveId" clId="{C75E1786-8B31-4DA8-B6DD-1F4F067F56E3}" dt="2024-03-19T19:21:53.625" v="119" actId="20577"/>
        <pc:sldMkLst>
          <pc:docMk/>
          <pc:sldMk cId="0" sldId="303"/>
        </pc:sldMkLst>
        <pc:spChg chg="mod">
          <ac:chgData name="Lars Rasmussen" userId="5c0ca22bda230238" providerId="LiveId" clId="{C75E1786-8B31-4DA8-B6DD-1F4F067F56E3}" dt="2024-03-19T19:21:53.625" v="119" actId="20577"/>
          <ac:spMkLst>
            <pc:docMk/>
            <pc:sldMk cId="0" sldId="303"/>
            <ac:spMk id="3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21:27.955" v="113" actId="12"/>
          <ac:spMkLst>
            <pc:docMk/>
            <pc:sldMk cId="0" sldId="303"/>
            <ac:spMk id="4" creationId="{00000000-0000-0000-0000-000000000000}"/>
          </ac:spMkLst>
        </pc:spChg>
      </pc:sldChg>
      <pc:sldChg chg="modSp add mod">
        <pc:chgData name="Lars Rasmussen" userId="5c0ca22bda230238" providerId="LiveId" clId="{C75E1786-8B31-4DA8-B6DD-1F4F067F56E3}" dt="2024-03-19T19:36:38.403" v="157" actId="6549"/>
        <pc:sldMkLst>
          <pc:docMk/>
          <pc:sldMk cId="1106475120" sldId="304"/>
        </pc:sldMkLst>
        <pc:spChg chg="mod">
          <ac:chgData name="Lars Rasmussen" userId="5c0ca22bda230238" providerId="LiveId" clId="{C75E1786-8B31-4DA8-B6DD-1F4F067F56E3}" dt="2024-03-19T19:36:38.403" v="157" actId="6549"/>
          <ac:spMkLst>
            <pc:docMk/>
            <pc:sldMk cId="1106475120" sldId="304"/>
            <ac:spMk id="2" creationId="{00000000-0000-0000-0000-000000000000}"/>
          </ac:spMkLst>
        </pc:spChg>
      </pc:sldChg>
      <pc:sldChg chg="modSp add mod ord modTransition setBg">
        <pc:chgData name="Lars Rasmussen" userId="5c0ca22bda230238" providerId="LiveId" clId="{C75E1786-8B31-4DA8-B6DD-1F4F067F56E3}" dt="2024-03-19T19:51:00.502" v="245"/>
        <pc:sldMkLst>
          <pc:docMk/>
          <pc:sldMk cId="0" sldId="305"/>
        </pc:sldMkLst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4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22.237" v="238" actId="2710"/>
          <ac:spMkLst>
            <pc:docMk/>
            <pc:sldMk cId="0" sldId="305"/>
            <ac:spMk id="5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7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03.673" v="236" actId="2710"/>
          <ac:spMkLst>
            <pc:docMk/>
            <pc:sldMk cId="0" sldId="305"/>
            <ac:spMk id="8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10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13.401" v="237" actId="2710"/>
          <ac:spMkLst>
            <pc:docMk/>
            <pc:sldMk cId="0" sldId="305"/>
            <ac:spMk id="11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47.002" v="243" actId="14100"/>
          <ac:spMkLst>
            <pc:docMk/>
            <pc:sldMk cId="0" sldId="305"/>
            <ac:spMk id="13" creationId="{00000000-0000-0000-0000-000000000000}"/>
          </ac:spMkLst>
        </pc:sp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3" creationId="{00000000-0000-0000-0000-000000000000}"/>
          </ac:picMkLst>
        </pc:pic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6" creationId="{00000000-0000-0000-0000-000000000000}"/>
          </ac:picMkLst>
        </pc:pic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9" creationId="{00000000-0000-0000-0000-000000000000}"/>
          </ac:picMkLst>
        </pc:picChg>
      </pc:sldChg>
    </pc:docChg>
  </pc:docChgLst>
</pc:chgInfo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11202-E7A9-4F2D-954B-584342F47A7D}" type="datetimeFigureOut">
              <a:rPr lang="en-US" smtClean="0"/>
              <a:t>2024-05-15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4795-E38C-40A5-BC67-1687ED24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85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79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Questions?</a:t>
            </a:r>
            <a:br>
              <a:rPr lang="en-US" sz="1200" dirty="0"/>
            </a:br>
            <a:r>
              <a:rPr lang="en-US" sz="1200" dirty="0"/>
              <a:t>Experiences?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of operational processes w/PowerShell</a:t>
            </a:r>
          </a:p>
          <a:p>
            <a:r>
              <a:rPr lang="en-US" dirty="0"/>
              <a:t>Yes, I am a St Louis Cardinals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444795-E38C-40A5-BC67-1687ED246C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2821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Sometimes complex pieces ... and personalities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1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 being…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made up of lots of pieces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12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Transcripts - PowerShell's flight recorders</a:t>
            </a:r>
            <a:b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Start-Transcript</a:t>
            </a:r>
            <a:b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6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0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3524126C-653D-4C10-BAC5-6F4C8233D3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19883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0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80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8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2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53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024E3-3575-45CF-BBE2-C2F41A796B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51336"/>
      </p:ext>
    </p:extLst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6E1AE-8552-4CA1-B57D-D975D51EC4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9523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FDB7-C46F-49CC-B7A1-D4E47EA9A7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79725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090E-7067-4FCA-842F-0A0195CAEA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32168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D1020-01B8-406A-9E92-62F3C3D00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163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CE7D-51D6-4F7A-B839-4A7363E49D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95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D94FB-2994-4C4A-805D-6121F2A03C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8446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F126-0792-497A-92D3-2693C77902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43973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C038E-13EE-41A9-89A0-817CCDEF67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895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F980-DABE-4C5B-B0B1-83E7E849FC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02765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3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85801"/>
            <a:ext cx="8763000" cy="2438400"/>
          </a:xfrm>
        </p:spPr>
        <p:txBody>
          <a:bodyPr>
            <a:noAutofit/>
          </a:bodyPr>
          <a:lstStyle/>
          <a:p>
            <a:r>
              <a:rPr lang="en-US" sz="4800" dirty="0"/>
              <a:t>Parallel DBA Tasks from the Command Line Using PowerShell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E0DA99-1903-39A8-14F4-00910367E120}"/>
              </a:ext>
            </a:extLst>
          </p:cNvPr>
          <p:cNvSpPr txBox="1"/>
          <p:nvPr/>
        </p:nvSpPr>
        <p:spPr>
          <a:xfrm>
            <a:off x="2904173" y="3969603"/>
            <a:ext cx="669702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@nanoDBA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50959859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endParaRPr lang="en-US" sz="4800" cap="none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D076D-2D49-7CB2-6B16-CC12E659B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533400"/>
            <a:ext cx="9707655" cy="544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98997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129359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Considerations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357099" y="1999964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4" name="Object 3"/>
          <p:cNvSpPr/>
          <p:nvPr/>
        </p:nvSpPr>
        <p:spPr>
          <a:xfrm>
            <a:off x="571358" y="2159825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571358" y="2514424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proper authentication and authorization</a:t>
            </a:r>
            <a:b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secure database access.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642277" y="1999964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7" name="Object 6"/>
          <p:cNvSpPr/>
          <p:nvPr/>
        </p:nvSpPr>
        <p:spPr>
          <a:xfrm>
            <a:off x="4856536" y="2159825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Permissions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4856536" y="2514424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Carefully manage database permissions to provide </a:t>
            </a:r>
            <a:b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least privilege access.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357099" y="3892585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0" name="Object 9"/>
          <p:cNvSpPr/>
          <p:nvPr/>
        </p:nvSpPr>
        <p:spPr>
          <a:xfrm>
            <a:off x="571358" y="4052446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Multithreading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571358" y="4407045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multithreading to parallelize operations for performance gains.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4642277" y="3892585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3" name="Object 12"/>
          <p:cNvSpPr/>
          <p:nvPr/>
        </p:nvSpPr>
        <p:spPr>
          <a:xfrm>
            <a:off x="4856536" y="4052446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Gathering Results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4856537" y="4407044"/>
            <a:ext cx="3830264" cy="11555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Aggregate results from parallel operations and return consolidated output.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7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3747028" y="1588617"/>
            <a:ext cx="5410876" cy="526938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5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50380" y="-295525"/>
            <a:ext cx="15547180" cy="7649213"/>
          </a:xfrm>
          <a:prstGeom prst="rect">
            <a:avLst/>
          </a:prstGeom>
        </p:spPr>
      </p:pic>
      <p:sp>
        <p:nvSpPr>
          <p:cNvPr id="8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130" y="1117600"/>
            <a:ext cx="5847813" cy="5092134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3196" y="1309738"/>
            <a:ext cx="5661015" cy="4439054"/>
            <a:chOff x="5516018" y="331504"/>
            <a:chExt cx="6675982" cy="5235326"/>
          </a:xfrm>
        </p:grpSpPr>
        <p:cxnSp>
          <p:nvCxnSpPr>
            <p:cNvPr id="10" name="Straight Connector 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8" name="Picture 8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-1584749" y="-903030"/>
            <a:ext cx="4195523" cy="4179630"/>
          </a:xfrm>
          <a:prstGeom prst="ellipse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192440" y="0"/>
            <a:ext cx="2478440" cy="259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 eaLnBrk="1" hangingPunct="1"/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Happy </a:t>
            </a:r>
            <a:b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because Parallel!</a:t>
            </a:r>
          </a:p>
        </p:txBody>
      </p:sp>
    </p:spTree>
    <p:extLst>
      <p:ext uri="{BB962C8B-B14F-4D97-AF65-F5344CB8AC3E}">
        <p14:creationId xmlns:p14="http://schemas.microsoft.com/office/powerpoint/2010/main" val="2347309983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r>
              <a:rPr lang="en-US" sz="8000" dirty="0"/>
              <a:t>	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3F142C-6077-5462-3647-E301A00EEE38}"/>
              </a:ext>
            </a:extLst>
          </p:cNvPr>
          <p:cNvSpPr txBox="1"/>
          <p:nvPr/>
        </p:nvSpPr>
        <p:spPr>
          <a:xfrm>
            <a:off x="533400" y="4031159"/>
            <a:ext cx="838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cap="none" dirty="0">
                <a:solidFill>
                  <a:srgbClr val="FFFF00"/>
                </a:solidFill>
                <a:latin typeface="Consolas" panose="020B0609020204030204" pitchFamily="49" charset="0"/>
              </a:rPr>
              <a:t>github.com/</a:t>
            </a:r>
            <a:r>
              <a:rPr lang="en-US" sz="44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r>
              <a:rPr lang="en-US" sz="4400" cap="none" dirty="0">
                <a:solidFill>
                  <a:srgbClr val="FFFF00"/>
                </a:solidFill>
                <a:latin typeface="Consolas" panose="020B0609020204030204" pitchFamily="49" charset="0"/>
              </a:rPr>
              <a:t>/demos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01925156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169" y="609600"/>
            <a:ext cx="4162750" cy="1456267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CBCD65-2BA0-E028-5C57-9838D383B8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995" r="-5" b="4835"/>
          <a:stretch/>
        </p:blipFill>
        <p:spPr>
          <a:xfrm>
            <a:off x="20" y="1"/>
            <a:ext cx="3476986" cy="26118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b="8387"/>
          <a:stretch/>
        </p:blipFill>
        <p:spPr>
          <a:xfrm>
            <a:off x="20" y="2611819"/>
            <a:ext cx="3476986" cy="424715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E08A6B-5573-476A-A548-7EBC57A80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192" y="2620286"/>
            <a:ext cx="3478198" cy="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0169" y="1600201"/>
            <a:ext cx="4957070" cy="4191000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Illinois native, deeply connected to Utah</a:t>
            </a:r>
          </a:p>
          <a:p>
            <a:r>
              <a:rPr lang="en-US" sz="2400" dirty="0"/>
              <a:t>Said my first word at a St. Louis Cardinals baseball game</a:t>
            </a:r>
            <a:br>
              <a:rPr lang="en-US" sz="2400" dirty="0"/>
            </a:br>
            <a:r>
              <a:rPr lang="en-US" sz="2400" dirty="0"/>
              <a:t>“Charge!”</a:t>
            </a:r>
          </a:p>
          <a:p>
            <a:r>
              <a:rPr lang="en-US" sz="2400" dirty="0"/>
              <a:t>Air Force Brat</a:t>
            </a:r>
          </a:p>
          <a:p>
            <a:r>
              <a:rPr lang="en-US" sz="2400" dirty="0"/>
              <a:t>Lived in Brazil</a:t>
            </a:r>
          </a:p>
          <a:p>
            <a:r>
              <a:rPr lang="en-US" sz="2400" dirty="0"/>
              <a:t>Currently live in Raleigh, NC area</a:t>
            </a:r>
          </a:p>
          <a:p>
            <a:r>
              <a:rPr lang="en-US" sz="2400" dirty="0"/>
              <a:t>Fortunate to have a wonderful family</a:t>
            </a:r>
          </a:p>
          <a:p>
            <a:r>
              <a:rPr lang="en-US" sz="2400" dirty="0"/>
              <a:t>I love automating with PowerShell!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52918C-ADDE-4505-BD4D-640DE575F1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81572" y="0"/>
            <a:ext cx="510" cy="6858000"/>
          </a:xfrm>
          <a:prstGeom prst="line">
            <a:avLst/>
          </a:prstGeom>
          <a:noFill/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048550266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04800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6119" y="1724198"/>
            <a:ext cx="642777" cy="642777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244255" y="2646565"/>
            <a:ext cx="2796794" cy="1728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361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execution</a:t>
            </a:r>
            <a:endParaRPr lang="en-US" sz="4000" dirty="0"/>
          </a:p>
        </p:txBody>
      </p:sp>
      <p:sp>
        <p:nvSpPr>
          <p:cNvPr id="5" name="Object 4"/>
          <p:cNvSpPr/>
          <p:nvPr/>
        </p:nvSpPr>
        <p:spPr>
          <a:xfrm>
            <a:off x="244255" y="2971800"/>
            <a:ext cx="2796794" cy="18689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spreads workload across multiple cores resulting in faster completion of task</a:t>
            </a:r>
            <a:endParaRPr lang="en-US" sz="4000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9677" y="866048"/>
            <a:ext cx="507080" cy="707054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3419929" y="1676400"/>
            <a:ext cx="2301855" cy="7866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Easier automation</a:t>
            </a:r>
            <a:endParaRPr lang="en-US" sz="4000" dirty="0"/>
          </a:p>
        </p:txBody>
      </p:sp>
      <p:sp>
        <p:nvSpPr>
          <p:cNvPr id="8" name="Object 7"/>
          <p:cNvSpPr/>
          <p:nvPr/>
        </p:nvSpPr>
        <p:spPr>
          <a:xfrm>
            <a:off x="3419930" y="2592319"/>
            <a:ext cx="2301853" cy="172354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Tasks can be automated easily (sometimes - it depends) using PowerShell scripts to minimize manual intervention</a:t>
            </a:r>
            <a:endParaRPr lang="en-US" sz="4000" dirty="0"/>
          </a:p>
        </p:txBody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14022" y="1749316"/>
            <a:ext cx="771332" cy="592783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6088882" y="2362200"/>
            <a:ext cx="2820362" cy="770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multi-core systems</a:t>
            </a:r>
            <a:endParaRPr lang="en-US" sz="4000" dirty="0"/>
          </a:p>
        </p:txBody>
      </p:sp>
      <p:sp>
        <p:nvSpPr>
          <p:cNvPr id="11" name="Object 10"/>
          <p:cNvSpPr/>
          <p:nvPr/>
        </p:nvSpPr>
        <p:spPr>
          <a:xfrm>
            <a:off x="6088882" y="3255598"/>
            <a:ext cx="2820362" cy="8725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Makes full use of modern multi-core systems to maximize efficiency</a:t>
            </a:r>
            <a:endParaRPr lang="en-US" sz="4000" dirty="0"/>
          </a:p>
        </p:txBody>
      </p:sp>
      <p:sp>
        <p:nvSpPr>
          <p:cNvPr id="12" name="Object 11"/>
          <p:cNvSpPr/>
          <p:nvPr/>
        </p:nvSpPr>
        <p:spPr>
          <a:xfrm>
            <a:off x="0" y="5085333"/>
            <a:ext cx="9141714" cy="914131"/>
          </a:xfrm>
          <a:prstGeom prst="rect">
            <a:avLst/>
          </a:prstGeom>
          <a:solidFill>
            <a:srgbClr val="14558C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Object 12"/>
          <p:cNvSpPr/>
          <p:nvPr/>
        </p:nvSpPr>
        <p:spPr>
          <a:xfrm>
            <a:off x="152400" y="5323002"/>
            <a:ext cx="8839200" cy="43185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1701"/>
              </a:lnSpc>
            </a:pPr>
            <a:r>
              <a:rPr lang="en-US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of database administration tasks using PowerShell results in significant time savings and easier automation.</a:t>
            </a:r>
            <a:endParaRPr lang="en-US" sz="2800" dirty="0"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14252" y="-381330"/>
            <a:ext cx="5715495" cy="762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15824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129359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 Tasks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85653" y="2011848"/>
            <a:ext cx="4085204" cy="31697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 logs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cmdlets to search through database logs to identify issues or find specific events.</a:t>
            </a:r>
          </a:p>
          <a:p>
            <a:pPr>
              <a:lnSpc>
                <a:spcPts val="2042"/>
              </a:lnSpc>
              <a:spcBef>
                <a:spcPts val="1957"/>
              </a:spcBef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Query metadata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to run queries against database metadata to gather information about schema, users, roles, etc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99400" y="2007940"/>
            <a:ext cx="4303100" cy="25640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 SQL Server Components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cmdlets to: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modify Always On Availability Groups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 configurations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backup and restore databases in parallel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 ship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52400"/>
            <a:ext cx="4743698" cy="632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87309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indoor, orange&#10;&#10;Description automatically generated">
            <a:extLst>
              <a:ext uri="{FF2B5EF4-FFF2-40B4-BE49-F238E27FC236}">
                <a16:creationId xmlns:a16="http://schemas.microsoft.com/office/drawing/2014/main" id="{357A342C-9F73-4603-B34D-A13CA2412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744"/>
            <a:ext cx="9144000" cy="6094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307184-3187-395E-39D5-304904B521D7}"/>
              </a:ext>
            </a:extLst>
          </p:cNvPr>
          <p:cNvSpPr txBox="1"/>
          <p:nvPr/>
        </p:nvSpPr>
        <p:spPr>
          <a:xfrm>
            <a:off x="3505200" y="304800"/>
            <a:ext cx="548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Start-Transcript</a:t>
            </a:r>
            <a:b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4870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cap="none" dirty="0">
                <a:latin typeface="+mn-lt"/>
              </a:rPr>
              <a:t>DEMO!</a:t>
            </a:r>
            <a:br>
              <a:rPr lang="en-US" sz="6000" cap="none" dirty="0">
                <a:latin typeface="+mn-lt"/>
              </a:rPr>
            </a:br>
            <a:r>
              <a:rPr lang="en-US" sz="6000" cap="none" dirty="0">
                <a:latin typeface="+mn-lt"/>
              </a:rPr>
              <a:t>Scripts:</a:t>
            </a:r>
            <a:br>
              <a:rPr lang="en-US" sz="6000" cap="none" dirty="0"/>
            </a:br>
            <a:br>
              <a:rPr lang="en-US" sz="6000" dirty="0"/>
            </a:b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github.com/</a:t>
            </a:r>
            <a:r>
              <a:rPr lang="en-US" sz="48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/demos </a:t>
            </a:r>
            <a:b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b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gist.github.com/</a:t>
            </a:r>
            <a:r>
              <a:rPr lang="en-US" sz="48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endParaRPr lang="en-US" sz="4800" cap="none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475120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091" t="32115" r="1" b="873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84130" y="1117600"/>
            <a:ext cx="5873774" cy="5740399"/>
            <a:chOff x="5281603" y="104899"/>
            <a:chExt cx="6927331" cy="6770034"/>
          </a:xfrm>
        </p:grpSpPr>
        <p:sp>
          <p:nvSpPr>
            <p:cNvPr id="12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White">
            <a:xfrm>
              <a:off x="5827529" y="660400"/>
              <a:ext cx="6381405" cy="6214533"/>
            </a:xfrm>
            <a:custGeom>
              <a:avLst/>
              <a:gdLst>
                <a:gd name="T0" fmla="*/ 1333 w 1333"/>
                <a:gd name="T1" fmla="*/ 1031 h 1298"/>
                <a:gd name="T2" fmla="*/ 1333 w 1333"/>
                <a:gd name="T3" fmla="*/ 380 h 1298"/>
                <a:gd name="T4" fmla="*/ 706 w 1333"/>
                <a:gd name="T5" fmla="*/ 0 h 1298"/>
                <a:gd name="T6" fmla="*/ 0 w 1333"/>
                <a:gd name="T7" fmla="*/ 706 h 1298"/>
                <a:gd name="T8" fmla="*/ 323 w 1333"/>
                <a:gd name="T9" fmla="*/ 1298 h 1298"/>
                <a:gd name="T10" fmla="*/ 1090 w 1333"/>
                <a:gd name="T11" fmla="*/ 1298 h 1298"/>
                <a:gd name="T12" fmla="*/ 1333 w 1333"/>
                <a:gd name="T13" fmla="*/ 1031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3" h="1298">
                  <a:moveTo>
                    <a:pt x="1333" y="1031"/>
                  </a:moveTo>
                  <a:cubicBezTo>
                    <a:pt x="1333" y="380"/>
                    <a:pt x="1333" y="380"/>
                    <a:pt x="1333" y="380"/>
                  </a:cubicBezTo>
                  <a:cubicBezTo>
                    <a:pt x="1215" y="154"/>
                    <a:pt x="979" y="0"/>
                    <a:pt x="706" y="0"/>
                  </a:cubicBezTo>
                  <a:cubicBezTo>
                    <a:pt x="317" y="0"/>
                    <a:pt x="0" y="316"/>
                    <a:pt x="0" y="706"/>
                  </a:cubicBezTo>
                  <a:cubicBezTo>
                    <a:pt x="0" y="954"/>
                    <a:pt x="129" y="1172"/>
                    <a:pt x="323" y="1298"/>
                  </a:cubicBezTo>
                  <a:cubicBezTo>
                    <a:pt x="1090" y="1298"/>
                    <a:pt x="1090" y="1298"/>
                    <a:pt x="1090" y="1298"/>
                  </a:cubicBezTo>
                  <a:cubicBezTo>
                    <a:pt x="1193" y="1232"/>
                    <a:pt x="1276" y="1140"/>
                    <a:pt x="1333" y="1031"/>
                  </a:cubicBezTo>
                  <a:close/>
                </a:path>
              </a:pathLst>
            </a:custGeom>
            <a:solidFill>
              <a:schemeClr val="bg1">
                <a:alpha val="65000"/>
              </a:schemeClr>
            </a:solidFill>
            <a:ln w="50800" cap="sq" cmpd="dbl">
              <a:gradFill flip="none" rotWithShape="1">
                <a:gsLst>
                  <a:gs pos="0">
                    <a:srgbClr val="FFFFFF"/>
                  </a:gs>
                  <a:gs pos="100000">
                    <a:schemeClr val="tx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  <p:txBody>
            <a:bodyPr vert="horz" lIns="91440" tIns="45720" rIns="91440" bIns="45720" rtlCol="0" anchor="t">
              <a:normAutofit/>
            </a:bodyPr>
            <a:lstStyle/>
            <a:p>
              <a:pPr algn="ctr"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None/>
              </a:pPr>
              <a:endParaRPr lang="en-US" sz="1600" cap="all"/>
            </a:p>
          </p:txBody>
        </p:sp>
        <p:sp>
          <p:nvSpPr>
            <p:cNvPr id="13" name="Freeform 1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/>
          <p:cNvSpPr txBox="1"/>
          <p:nvPr/>
        </p:nvSpPr>
        <p:spPr>
          <a:xfrm>
            <a:off x="4854242" y="3400828"/>
            <a:ext cx="2688243" cy="20906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r" defTabSz="457200" eaLnBrk="1" hangingPunct="1"/>
            <a:r>
              <a:rPr lang="en-US" sz="44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Gotchas</a:t>
            </a:r>
            <a:r>
              <a:rPr lang="en-US" sz="44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, potential dangers…</a:t>
            </a:r>
          </a:p>
        </p:txBody>
      </p:sp>
    </p:spTree>
    <p:extLst>
      <p:ext uri="{BB962C8B-B14F-4D97-AF65-F5344CB8AC3E}">
        <p14:creationId xmlns:p14="http://schemas.microsoft.com/office/powerpoint/2010/main" val="2060466824"/>
      </p:ext>
    </p:extLst>
  </p:cSld>
  <p:clrMapOvr>
    <a:masterClrMapping/>
  </p:clrMapOvr>
  <p:transition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TC103457452[[fn=Celestial]]</Template>
  <TotalTime>34599</TotalTime>
  <Words>347</Words>
  <Application>Microsoft Office PowerPoint</Application>
  <PresentationFormat>On-screen Show (4:3)</PresentationFormat>
  <Paragraphs>61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Montserrat</vt:lpstr>
      <vt:lpstr>Celestial</vt:lpstr>
      <vt:lpstr>Parallel DBA Tasks from the Command Line Using PowerShell</vt:lpstr>
      <vt:lpstr>About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DEMO! Scripts:  github.com/nanoDBA/demos   gist.github.com/nanoDBA</vt:lpstr>
      <vt:lpstr>PowerPoint Presentation</vt:lpstr>
      <vt:lpstr>PowerPoint Presentation</vt:lpstr>
      <vt:lpstr>PowerPoint Presentation</vt:lpstr>
      <vt:lpstr>PowerPoint Presentation</vt:lpstr>
      <vt:lpstr> Thank YOU!</vt:lpstr>
    </vt:vector>
  </TitlesOfParts>
  <Company>Animation Factory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Alerts - Knowing is Half The Battle - @SQLTacOps - Lars Rasmussen</dc:title>
  <dc:creator>Lars Rasmussen</dc:creator>
  <cp:lastModifiedBy>Lars Rasmussen</cp:lastModifiedBy>
  <cp:revision>109</cp:revision>
  <cp:lastPrinted>1601-01-01T00:00:00Z</cp:lastPrinted>
  <dcterms:created xsi:type="dcterms:W3CDTF">1601-01-01T00:00:00Z</dcterms:created>
  <dcterms:modified xsi:type="dcterms:W3CDTF">2024-05-15T20:29:21Z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TC010900251033</vt:lpwstr>
  </property>
</Properties>
</file>